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6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qr-code-generator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0584" y="2390894"/>
            <a:ext cx="8313420" cy="207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QR Codes – The Hidden Technology Behind Scanning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QR codes work and their impact on daily life.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114925"/>
            <a:ext cx="159031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922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9310" y="29056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b="1" dirty="0">
                <a:latin typeface="Bell MT" panose="02020503060305020303" pitchFamily="18" charset="0"/>
              </a:rPr>
              <a:t>Thank You </a:t>
            </a:r>
          </a:p>
        </p:txBody>
      </p:sp>
      <p:sp>
        <p:nvSpPr>
          <p:cNvPr id="4" name="Text 1"/>
          <p:cNvSpPr/>
          <p:nvPr/>
        </p:nvSpPr>
        <p:spPr>
          <a:xfrm>
            <a:off x="8769310" y="432140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Attention!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769310" y="50331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Any Questions?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61717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QR Codes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Quick Response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 stands for Quick Response.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055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2D Barcode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Stores data in a square pattern.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860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Versatile Data Storage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Text, URLs, payment details, and more.</a:t>
            </a:r>
            <a:endParaRPr lang="en-US" sz="18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History of QR Codes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2453" y="4375547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1994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Invented by Denso Wave (Toyota, Japan).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2453" y="5405676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245876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Automotive Beginnings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Tracking car parts in manufacturing.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42453" y="6332815"/>
            <a:ext cx="14537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732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Smartphone Era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Popularity with smartphones and payments.</a:t>
            </a:r>
            <a:endParaRPr lang="en-US" sz="16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QR Codes Work?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Camera Detects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Camera detects the QR pattern.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Pattern to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Scanner converts to binary data.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Information Extracted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Opens stored URL, text, etc.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305" y="35474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Structure of a QR Code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53143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Finder Patterns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6016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Helps scanners recognize the code.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77866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Alignment Pattern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6016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Corrects scanning distortions.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702589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Timing Pattern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59813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Synchronizes data reading.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127312" y="532094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Error Correction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59813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scanning even if damaged.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52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664308" y="33617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Static QR Codes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664308" y="40145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Fixed information, cannot be changed.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783717" y="5396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Dynamic QR Codes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783717" y="60614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Editable and trackable for payments/marketing.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531144" cy="367665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55317" y="1360628"/>
            <a:ext cx="3278403" cy="690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94954" y="780739"/>
            <a:ext cx="4662495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QR Codes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to Create &amp; Scan a QR Code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Visit Website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kern="0" spc="-38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www.qr-code-generator.com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or URL.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Download &amp; Scan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mobile camera.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5102"/>
            <a:ext cx="57977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Risks &amp; Misuse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28092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075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Fake QR Codes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57056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Phishing attacks.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28092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075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Fraudulent Payments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57056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Steal money.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439841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6867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Malicious Links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18231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 malware.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0814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Verify source, use security apps, and avoid random scans.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516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of QR Codes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61461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NFC vs. QR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911923"/>
            <a:ext cx="22501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Will NFC replace QR?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614618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3D QR Codes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911923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Compact and tamper-resistant.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614618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41650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912043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experiences.</a:t>
            </a:r>
            <a:endParaRPr lang="en-US" sz="1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0656" y="7736680"/>
            <a:ext cx="1759744" cy="367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287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Bell MT</vt:lpstr>
      <vt:lpstr>Inter</vt:lpstr>
      <vt:lpstr>Libre Baskerville</vt:lpstr>
      <vt:lpstr>Petrona Bold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Bhagyashri Deshmukh</cp:lastModifiedBy>
  <cp:revision>6</cp:revision>
  <dcterms:created xsi:type="dcterms:W3CDTF">2025-02-28T13:46:18Z</dcterms:created>
  <dcterms:modified xsi:type="dcterms:W3CDTF">2025-03-01T04:22:40Z</dcterms:modified>
</cp:coreProperties>
</file>